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448" r:id="rId2"/>
    <p:sldId id="280" r:id="rId3"/>
    <p:sldId id="475" r:id="rId4"/>
    <p:sldId id="319" r:id="rId5"/>
    <p:sldId id="483" r:id="rId6"/>
    <p:sldId id="478" r:id="rId7"/>
    <p:sldId id="348" r:id="rId8"/>
    <p:sldId id="479" r:id="rId9"/>
    <p:sldId id="482" r:id="rId10"/>
    <p:sldId id="476" r:id="rId11"/>
    <p:sldId id="481" r:id="rId12"/>
    <p:sldId id="472" r:id="rId13"/>
    <p:sldId id="4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, Jarveis" userId="b5a1e1f8-17e0-4134-882d-9125f01d0be5" providerId="ADAL" clId="{B075A74A-8211-4903-91E2-37327A857591}"/>
    <pc:docChg chg="modSld">
      <pc:chgData name="Lam, Jarveis" userId="b5a1e1f8-17e0-4134-882d-9125f01d0be5" providerId="ADAL" clId="{B075A74A-8211-4903-91E2-37327A857591}" dt="2022-10-18T01:12:37.469" v="1" actId="14100"/>
      <pc:docMkLst>
        <pc:docMk/>
      </pc:docMkLst>
      <pc:sldChg chg="modSp mod">
        <pc:chgData name="Lam, Jarveis" userId="b5a1e1f8-17e0-4134-882d-9125f01d0be5" providerId="ADAL" clId="{B075A74A-8211-4903-91E2-37327A857591}" dt="2022-10-18T01:12:37.469" v="1" actId="14100"/>
        <pc:sldMkLst>
          <pc:docMk/>
          <pc:sldMk cId="1008456205" sldId="280"/>
        </pc:sldMkLst>
        <pc:spChg chg="mod">
          <ac:chgData name="Lam, Jarveis" userId="b5a1e1f8-17e0-4134-882d-9125f01d0be5" providerId="ADAL" clId="{B075A74A-8211-4903-91E2-37327A857591}" dt="2022-10-18T01:12:37.469" v="1" actId="14100"/>
          <ac:spMkLst>
            <pc:docMk/>
            <pc:sldMk cId="1008456205" sldId="280"/>
            <ac:spMk id="17" creationId="{30DF7CCA-6649-4100-A73D-C1FB7DBC7F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478D7-1CB1-421D-8761-B3D990CAF915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CD7F8-6A70-4228-9AAA-6A86AE50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Hello! </a:t>
            </a:r>
            <a:r>
              <a:rPr lang="en-US" err="1"/>
              <a:t>Im</a:t>
            </a:r>
            <a:r>
              <a:rPr lang="en-US"/>
              <a:t> Jarveis and with me is Yee Fong. So we will be presenting on one of the project we have been working on over the past 2/3 months which is the Load Test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A073A-198F-4774-B5F3-B99CA7DB65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5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that, we have come to the end of our presentation.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Before moving into Q and A,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jarveis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would like to take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opportunity to thank the team for their support throughout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our project. They have been really approachable which made it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easy for us when we require help from them. The team has also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put in extra effort in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organising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trainings for us and has done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 amazing job in helping us understand the responsibilities of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team more.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really enjoy how inclusive the team's culture is. We may be 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here for only a few months but we feel very blended into this big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family. We also values how the team communicates openly all the</a:t>
            </a:r>
            <a:b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time creating a very comfortable working environment.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A073A-198F-4774-B5F3-B99CA7DB6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6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22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03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 userDrawn="1"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 userDrawn="1"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87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0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82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51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88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1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6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1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5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7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09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8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4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94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2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27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3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0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16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8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81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32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7770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7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 userDrawn="1"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18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49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1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 userDrawn="1"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 userDrawn="1"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1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32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 userDrawn="1"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 userDrawn="1"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 userDrawn="1"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4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 userDrawn="1"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 userDrawn="1"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3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 userDrawn="1"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 userDrawn="1"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 userDrawn="1"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98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 userDrawn="1"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20680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 userDrawn="1"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4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14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7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3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7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1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50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0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10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70F02-578B-3443-B637-00D27509AA5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43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29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33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0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EC44E81-377D-471B-97B4-0E08C9F8F1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F792-8FA8-490C-A12A-00B7F7C25E3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FFC91-7B2C-4594-BBB8-5279D017364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34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68318-7196-B74A-A523-B34DA9C2F1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724D0A-F7B5-4547-B75C-8CB7CAACED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7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21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55B74-8AE2-2F4C-A8CC-7002F18140F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85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01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4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B27E73D-CE4F-A84E-B6FE-E18897FD48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7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8138C-4291-5E4E-BC1B-D32ABB015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 userDrawn="1"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 userDrawn="1"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71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4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92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©2021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781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11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F69B3-EAF8-AD4A-A506-57425CC3FBBF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©2021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90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©2021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0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443094CB-54FA-487B-996F-680132A45C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1F2A-614D-45B1-9D35-11E94544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Semester Intern Final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47DDE-A108-44CA-B30E-C87D7BE5F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Jarveis Lam</a:t>
            </a:r>
          </a:p>
        </p:txBody>
      </p:sp>
    </p:spTree>
    <p:extLst>
      <p:ext uri="{BB962C8B-B14F-4D97-AF65-F5344CB8AC3E}">
        <p14:creationId xmlns:p14="http://schemas.microsoft.com/office/powerpoint/2010/main" val="179328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E9376-C05A-3B49-B59B-89E2FBF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with Visa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AC308-07A1-AAE5-0E46-BF961AC48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Load Test Client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8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34AAC-C8E3-8447-BCB9-81C24A8B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</p:spPr>
        <p:txBody>
          <a:bodyPr/>
          <a:lstStyle/>
          <a:p>
            <a:r>
              <a:rPr lang="en-US" dirty="0"/>
              <a:t>Team Events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D3AE35-410A-A644-A178-4122F3645C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</p:spPr>
        <p:txBody>
          <a:bodyPr/>
          <a:lstStyle/>
          <a:p>
            <a:r>
              <a:rPr lang="en-US" dirty="0"/>
              <a:t>Team bonding &amp; Development opportunities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DFA6B6-FDCC-E44B-AEAD-7CBDDF7A8A51}"/>
              </a:ext>
            </a:extLst>
          </p:cNvPr>
          <p:cNvPicPr>
            <a:picLocks noGrp="1" noSelect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Picture Placeholder 11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55AADB6A-CB6B-4D00-A8BF-BE6BCDD532B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" r="6217"/>
          <a:stretch>
            <a:fillRect/>
          </a:stretch>
        </p:blipFill>
        <p:spPr/>
      </p:pic>
      <p:pic>
        <p:nvPicPr>
          <p:cNvPr id="18" name="Picture Placeholder 1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A2368EC-A3C1-4C98-BFDF-3004F5C136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CB511988-16A0-4231-8FA5-39B5CC3B5DFE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11634"/>
          <a:stretch/>
        </p:blipFill>
        <p:spPr>
          <a:xfrm>
            <a:off x="8031889" y="2733226"/>
            <a:ext cx="4160111" cy="2573559"/>
          </a:xfr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7E546C79-CFF2-4128-8013-13D2CA932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33" y="4797339"/>
            <a:ext cx="2026374" cy="2026374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6A56E127-DAED-442C-A42C-1484E505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14" y="4797339"/>
            <a:ext cx="2026374" cy="20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7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0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20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6B7E97-DDD6-4542-9939-ED6C6486B56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93227" y="6210300"/>
            <a:ext cx="6363371" cy="266700"/>
          </a:xfrm>
        </p:spPr>
        <p:txBody>
          <a:bodyPr/>
          <a:lstStyle/>
          <a:p>
            <a:r>
              <a:rPr lang="en-US" dirty="0"/>
              <a:t>Source placeholder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C66DA0B-0F06-4128-A5E4-F057F5B2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638800" cy="2667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7" name="Text Placeholder 27">
            <a:extLst>
              <a:ext uri="{FF2B5EF4-FFF2-40B4-BE49-F238E27FC236}">
                <a16:creationId xmlns:a16="http://schemas.microsoft.com/office/drawing/2014/main" id="{30DF7CCA-6649-4100-A73D-C1FB7DBC7F4F}"/>
              </a:ext>
            </a:extLst>
          </p:cNvPr>
          <p:cNvSpPr txBox="1">
            <a:spLocks/>
          </p:cNvSpPr>
          <p:nvPr/>
        </p:nvSpPr>
        <p:spPr>
          <a:xfrm>
            <a:off x="609600" y="1758391"/>
            <a:ext cx="4400940" cy="2217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50" indent="-2809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3463" indent="-290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Hello! I’m Jarveis Lam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Year 4 Computer Science, National University of Singapore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Part of the CONFIG team in PPD from May 2022 – October 2022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Manager: Prosenjit Biswas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Buddy: Liu Xunyu</a:t>
            </a:r>
          </a:p>
        </p:txBody>
      </p:sp>
      <p:pic>
        <p:nvPicPr>
          <p:cNvPr id="20" name="Picture Placeholder 19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30AF36-CF52-45CB-8285-8820EFDE80F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" b="6785"/>
          <a:stretch>
            <a:fillRect/>
          </a:stretch>
        </p:blipFill>
        <p:spPr>
          <a:xfrm>
            <a:off x="6927134" y="723900"/>
            <a:ext cx="4655265" cy="5021036"/>
          </a:xfrm>
        </p:spPr>
      </p:pic>
    </p:spTree>
    <p:extLst>
      <p:ext uri="{BB962C8B-B14F-4D97-AF65-F5344CB8AC3E}">
        <p14:creationId xmlns:p14="http://schemas.microsoft.com/office/powerpoint/2010/main" val="100845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8848-4771-974A-AD95-75002BB1A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Load Test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FE39-281E-6A4A-B2AE-809770B47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E5B4F-A1D7-CF43-906A-57E83D5F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Projects &amp; Learning Points</a:t>
            </a:r>
          </a:p>
        </p:txBody>
      </p:sp>
    </p:spTree>
    <p:extLst>
      <p:ext uri="{BB962C8B-B14F-4D97-AF65-F5344CB8AC3E}">
        <p14:creationId xmlns:p14="http://schemas.microsoft.com/office/powerpoint/2010/main" val="286850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D528-4E85-514D-8A70-C1D4B211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Major Projects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F89ED-41BB-4D0A-96BD-505F744409B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Different Goals &amp; Different Journeys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BC808DC-AFD3-4C75-8DB2-80FC89E086B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Weekly Sizing Report Automation</a:t>
            </a:r>
          </a:p>
          <a:p>
            <a:pPr lvl="1"/>
            <a:r>
              <a:rPr lang="en-US" dirty="0"/>
              <a:t>Automate the team’s Sizing Process for new RTNs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DB58FB9-4A3F-488A-AF56-828C18F1141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Load Test Client</a:t>
            </a:r>
          </a:p>
          <a:p>
            <a:pPr lvl="1"/>
            <a:r>
              <a:rPr lang="en-US" dirty="0"/>
              <a:t>Developer Tool to help perform parallel testing on new microservices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A5994B-3007-471B-BE0D-38338C41C2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Data Compare Tool Enhancement</a:t>
            </a:r>
          </a:p>
          <a:p>
            <a:pPr lvl="1"/>
            <a:r>
              <a:rPr lang="en-US" dirty="0"/>
              <a:t>Extend the functionality of the Developer Tool to help compare data (between MF and LTA services) from the Apply Process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CA3118-029B-416F-9E63-A68E3EADEE3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Source placeholder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04C4FDF-87F4-4C46-887E-D53A7EAAB1E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2"/>
          <a:srcRect r="57928"/>
          <a:stretch/>
        </p:blipFill>
        <p:spPr>
          <a:xfrm>
            <a:off x="609600" y="1600200"/>
            <a:ext cx="3403600" cy="3144838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C1D41F-D5C2-4C3C-B152-54B4AAA6629B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/>
          <a:srcRect l="8221" r="33881"/>
          <a:stretch/>
        </p:blipFill>
        <p:spPr>
          <a:xfrm>
            <a:off x="4429455" y="1600201"/>
            <a:ext cx="3352801" cy="3145055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8784E00-0925-4C72-83F3-F68D8676EED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/>
          <a:srcRect l="5159" r="27463"/>
          <a:stretch/>
        </p:blipFill>
        <p:spPr>
          <a:xfrm>
            <a:off x="8178797" y="1600201"/>
            <a:ext cx="3403603" cy="3145055"/>
          </a:xfrm>
        </p:spPr>
      </p:pic>
    </p:spTree>
    <p:extLst>
      <p:ext uri="{BB962C8B-B14F-4D97-AF65-F5344CB8AC3E}">
        <p14:creationId xmlns:p14="http://schemas.microsoft.com/office/powerpoint/2010/main" val="332553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D528-4E85-514D-8A70-C1D4B211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Major Projects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F89ED-41BB-4D0A-96BD-505F744409B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Different Goals &amp; Different Journeys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DB58FB9-4A3F-488A-AF56-828C18F1141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911693"/>
            <a:ext cx="4954178" cy="1143892"/>
          </a:xfrm>
        </p:spPr>
        <p:txBody>
          <a:bodyPr/>
          <a:lstStyle/>
          <a:p>
            <a:r>
              <a:rPr lang="en-US" dirty="0"/>
              <a:t>Load Test Client</a:t>
            </a:r>
          </a:p>
          <a:p>
            <a:pPr lvl="1"/>
            <a:r>
              <a:rPr lang="en-US" dirty="0"/>
              <a:t>Developer tool to help perform parallel testing on new microservices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A5994B-3007-471B-BE0D-38338C41C2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28223" y="4911693"/>
            <a:ext cx="4966397" cy="1143892"/>
          </a:xfrm>
        </p:spPr>
        <p:txBody>
          <a:bodyPr/>
          <a:lstStyle/>
          <a:p>
            <a:r>
              <a:rPr lang="en-US" dirty="0"/>
              <a:t>Data Compare Tool Enhancement</a:t>
            </a:r>
          </a:p>
          <a:p>
            <a:pPr lvl="1"/>
            <a:r>
              <a:rPr lang="en-US" dirty="0"/>
              <a:t>Extend the functionality of the Developer tool to help compare data (between MF and LTA services) from the Apply Process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CA3118-029B-416F-9E63-A68E3EADEE3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Source placeholder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C1D41F-D5C2-4C3C-B152-54B4AAA6629B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/>
          <a:srcRect l="8221" r="6017"/>
          <a:stretch/>
        </p:blipFill>
        <p:spPr>
          <a:xfrm>
            <a:off x="609810" y="1600201"/>
            <a:ext cx="4966397" cy="3145055"/>
          </a:xfrm>
          <a:ln>
            <a:solidFill>
              <a:srgbClr val="021E4C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8784E00-0925-4C72-83F3-F68D8676EED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838" r="847"/>
          <a:stretch/>
        </p:blipFill>
        <p:spPr>
          <a:xfrm>
            <a:off x="6628223" y="1600201"/>
            <a:ext cx="4966397" cy="3145055"/>
          </a:xfrm>
          <a:ln>
            <a:solidFill>
              <a:srgbClr val="021E4C"/>
            </a:solidFill>
          </a:ln>
        </p:spPr>
      </p:pic>
    </p:spTree>
    <p:extLst>
      <p:ext uri="{BB962C8B-B14F-4D97-AF65-F5344CB8AC3E}">
        <p14:creationId xmlns:p14="http://schemas.microsoft.com/office/powerpoint/2010/main" val="36512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B7240-32F3-C64A-A76E-AD1BA9F20E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1" y="1420586"/>
            <a:ext cx="3992265" cy="2008414"/>
          </a:xfrm>
        </p:spPr>
        <p:txBody>
          <a:bodyPr/>
          <a:lstStyle/>
          <a:p>
            <a:r>
              <a:rPr lang="en-US" dirty="0"/>
              <a:t>Help Developers perform parallel testing on new microservices</a:t>
            </a:r>
          </a:p>
          <a:p>
            <a:pPr lvl="2"/>
            <a:r>
              <a:rPr lang="en-US" dirty="0"/>
              <a:t>As part of the LTA plans, ensure microservices can handle concurrent users/processes</a:t>
            </a:r>
          </a:p>
          <a:p>
            <a:pPr lvl="2"/>
            <a:r>
              <a:rPr lang="en-US" dirty="0"/>
              <a:t>Automate generation of test data for parallel tests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7CEC-4BC7-8B44-8AAD-172C8820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Test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068C6-3B4E-984E-B8EB-8ED3C08F3F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Full stack project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91A6D2-964E-B349-BE29-92EC69D221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Source placeholder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BDC80-1567-4629-8138-2627C430C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8" r="6127"/>
          <a:stretch/>
        </p:blipFill>
        <p:spPr>
          <a:xfrm>
            <a:off x="4641101" y="1420586"/>
            <a:ext cx="6941298" cy="3320784"/>
          </a:xfrm>
          <a:prstGeom prst="rect">
            <a:avLst/>
          </a:prstGeom>
          <a:ln>
            <a:solidFill>
              <a:srgbClr val="021E4C"/>
            </a:solidFill>
          </a:ln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F3E1B6C-1775-47FD-980D-A1B4F9084897}"/>
              </a:ext>
            </a:extLst>
          </p:cNvPr>
          <p:cNvSpPr txBox="1">
            <a:spLocks/>
          </p:cNvSpPr>
          <p:nvPr/>
        </p:nvSpPr>
        <p:spPr>
          <a:xfrm>
            <a:off x="582648" y="3596976"/>
            <a:ext cx="4147972" cy="20084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50" indent="-2809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3463" indent="-290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Impacts</a:t>
            </a:r>
          </a:p>
          <a:p>
            <a:pPr lvl="2"/>
            <a:r>
              <a:rPr lang="en-US" dirty="0"/>
              <a:t>Help to reduce time spent on</a:t>
            </a:r>
          </a:p>
          <a:p>
            <a:pPr lvl="3"/>
            <a:r>
              <a:rPr lang="en-US" dirty="0"/>
              <a:t>Setting up tests</a:t>
            </a:r>
          </a:p>
          <a:p>
            <a:pPr lvl="3"/>
            <a:r>
              <a:rPr lang="en-US" dirty="0"/>
              <a:t>Creating test data</a:t>
            </a:r>
          </a:p>
          <a:p>
            <a:pPr lvl="2"/>
            <a:r>
              <a:rPr lang="en-US" dirty="0"/>
              <a:t>Allow developers focus on ensuring these services are running as expected</a:t>
            </a:r>
          </a:p>
          <a:p>
            <a:pPr lvl="2"/>
            <a:r>
              <a:rPr lang="en-US" dirty="0"/>
              <a:t>New microservices will be built</a:t>
            </a:r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7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EEE7-7F25-164D-A104-A661C44C0B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Built with ReactJS for Frontend, NodeJS and </a:t>
            </a:r>
            <a:r>
              <a:rPr lang="en-US" dirty="0" err="1"/>
              <a:t>Springboot</a:t>
            </a:r>
            <a:r>
              <a:rPr lang="en-US" dirty="0"/>
              <a:t> for Backend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3772A0-72FF-5640-9CD7-0537153D29A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Requirement gathering and scope refinement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Server and Deployment processes (CI/CD)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462831-B6CB-334A-934E-3C74E2EF87F9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en-US" dirty="0"/>
              <a:t>Soft Skills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Communicate ideas effectively and Collaborate with project partner and teammates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Presentation skills</a:t>
            </a:r>
          </a:p>
          <a:p>
            <a:pPr marL="460375" lvl="2" indent="-285750">
              <a:buFontTx/>
              <a:buChar char="-"/>
            </a:pPr>
            <a:r>
              <a:rPr lang="en-US" dirty="0"/>
              <a:t>Technical Demos</a:t>
            </a:r>
          </a:p>
          <a:p>
            <a:pPr marL="460375" lvl="2" indent="-285750">
              <a:buFontTx/>
              <a:buChar char="-"/>
            </a:pPr>
            <a:r>
              <a:rPr lang="en-US" dirty="0"/>
              <a:t>High Level Overviews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Documentation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7431-DCF1-244A-85B6-C2DBF67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D2CB-7E9B-DD4B-886C-558DFED50A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Building the Load Test 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FA9D6A-CDE4-114E-AEAC-F6F844D812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Source placeholder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40939-1E72-43FF-8827-39740A92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98" y="3429000"/>
            <a:ext cx="6401800" cy="3082127"/>
          </a:xfrm>
          <a:prstGeom prst="rect">
            <a:avLst/>
          </a:prstGeom>
          <a:ln>
            <a:solidFill>
              <a:srgbClr val="021E4C"/>
            </a:solidFill>
          </a:ln>
        </p:spPr>
      </p:pic>
    </p:spTree>
    <p:extLst>
      <p:ext uri="{BB962C8B-B14F-4D97-AF65-F5344CB8AC3E}">
        <p14:creationId xmlns:p14="http://schemas.microsoft.com/office/powerpoint/2010/main" val="20563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B7240-32F3-C64A-A76E-AD1BA9F20E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2" y="1420586"/>
            <a:ext cx="3766456" cy="2008414"/>
          </a:xfrm>
        </p:spPr>
        <p:txBody>
          <a:bodyPr/>
          <a:lstStyle/>
          <a:p>
            <a:r>
              <a:rPr lang="en-US" dirty="0"/>
              <a:t>Extend the current functionality of the Data Compare Tool</a:t>
            </a:r>
          </a:p>
          <a:p>
            <a:pPr lvl="2"/>
            <a:r>
              <a:rPr lang="en-US" dirty="0"/>
              <a:t>As part of the LTA plans, used to verify data created/edited by microservices</a:t>
            </a:r>
          </a:p>
          <a:p>
            <a:pPr lvl="2"/>
            <a:r>
              <a:rPr lang="en-US" dirty="0"/>
              <a:t>Current tool used for Pre-edit and Summarization processes</a:t>
            </a:r>
          </a:p>
          <a:p>
            <a:pPr lvl="3"/>
            <a:r>
              <a:rPr lang="en-US" dirty="0"/>
              <a:t>Extend for the Apply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7CEC-4BC7-8B44-8AAD-172C8820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Compare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068C6-3B4E-984E-B8EB-8ED3C08F3F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Enhancing current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91A6D2-964E-B349-BE29-92EC69D221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Source placeholder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02A77-7A3E-4F06-BCB0-A9187610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69" y="589871"/>
            <a:ext cx="6911429" cy="4016828"/>
          </a:xfrm>
          <a:prstGeom prst="rect">
            <a:avLst/>
          </a:prstGeom>
          <a:ln>
            <a:solidFill>
              <a:srgbClr val="021E4C"/>
            </a:solidFill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07982F0-052D-4F9E-965A-411905CBA8D1}"/>
              </a:ext>
            </a:extLst>
          </p:cNvPr>
          <p:cNvSpPr txBox="1">
            <a:spLocks/>
          </p:cNvSpPr>
          <p:nvPr/>
        </p:nvSpPr>
        <p:spPr>
          <a:xfrm>
            <a:off x="582647" y="3894034"/>
            <a:ext cx="4160803" cy="20084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50" indent="-2809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3463" indent="-290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Impacts</a:t>
            </a:r>
          </a:p>
          <a:p>
            <a:pPr lvl="2"/>
            <a:r>
              <a:rPr lang="en-US" dirty="0"/>
              <a:t>Allow developers to ensure microservices are operating correctly</a:t>
            </a:r>
          </a:p>
          <a:p>
            <a:pPr lvl="2"/>
            <a:r>
              <a:rPr lang="en-US" dirty="0"/>
              <a:t>Simplify checking of data without having to check individual tables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A7D13-778E-4B4F-838B-28E267A7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01" y="3783506"/>
            <a:ext cx="4687380" cy="2906386"/>
          </a:xfrm>
          <a:prstGeom prst="rect">
            <a:avLst/>
          </a:prstGeom>
          <a:ln>
            <a:solidFill>
              <a:srgbClr val="021E4C"/>
            </a:solidFill>
          </a:ln>
        </p:spPr>
      </p:pic>
    </p:spTree>
    <p:extLst>
      <p:ext uri="{BB962C8B-B14F-4D97-AF65-F5344CB8AC3E}">
        <p14:creationId xmlns:p14="http://schemas.microsoft.com/office/powerpoint/2010/main" val="275576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EEE7-7F25-164D-A104-A661C44C0B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Built with ReactJS for Frontend, NodeJS for Backend Server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Debug and trace code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Build on top of existing codebase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3772A0-72FF-5640-9CD7-0537153D29A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399820" y="1600200"/>
            <a:ext cx="3392360" cy="4610100"/>
          </a:xfrm>
        </p:spPr>
        <p:txBody>
          <a:bodyPr/>
          <a:lstStyle/>
          <a:p>
            <a:r>
              <a:rPr lang="en-US" dirty="0"/>
              <a:t>Processes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Creating testing plan and documentation</a:t>
            </a:r>
          </a:p>
          <a:p>
            <a:pPr marL="460375" lvl="2" indent="-285750">
              <a:buFontTx/>
              <a:buChar char="-"/>
            </a:pPr>
            <a:r>
              <a:rPr lang="en-US" dirty="0"/>
              <a:t>Unit testing and integration testing</a:t>
            </a:r>
          </a:p>
          <a:p>
            <a:pPr marL="285750" lvl="1" indent="-285750">
              <a:buFontTx/>
              <a:buChar char="-"/>
            </a:pPr>
            <a:endParaRPr lang="en-US" dirty="0"/>
          </a:p>
          <a:p>
            <a:pPr marL="285750" lvl="1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462831-B6CB-334A-934E-3C74E2EF87F9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en-US" dirty="0"/>
              <a:t>Soft Skills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Ask questions and develop understanding of why 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How to guide and help others so that others can learn and develop their own skills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Problem solving skills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7431-DCF1-244A-85B6-C2DBF67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0D2CB-7E9B-DD4B-886C-558DFED50A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Enhancing the Data Compare Tool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FA9D6A-CDE4-114E-AEAC-F6F844D812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Source placeholder</a:t>
            </a:r>
            <a:endParaRPr lang="en-US" dirty="0"/>
          </a:p>
        </p:txBody>
      </p:sp>
      <p:pic>
        <p:nvPicPr>
          <p:cNvPr id="8" name="Picture 2" descr="React (JavaScript library) - Wikipedia">
            <a:extLst>
              <a:ext uri="{FF2B5EF4-FFF2-40B4-BE49-F238E27FC236}">
                <a16:creationId xmlns:a16="http://schemas.microsoft.com/office/drawing/2014/main" id="{662F0AE7-6997-4536-BFB9-25B9EB14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3" y="5090087"/>
            <a:ext cx="667921" cy="58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ode.js - Wikipedia">
            <a:extLst>
              <a:ext uri="{FF2B5EF4-FFF2-40B4-BE49-F238E27FC236}">
                <a16:creationId xmlns:a16="http://schemas.microsoft.com/office/drawing/2014/main" id="{86D4C673-EB0F-4298-86DB-4B154107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15" y="5062793"/>
            <a:ext cx="1184529" cy="7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5B9C9-6B17-44A7-AB30-2A8F0CB0E48D}"/>
              </a:ext>
            </a:extLst>
          </p:cNvPr>
          <p:cNvSpPr txBox="1"/>
          <p:nvPr/>
        </p:nvSpPr>
        <p:spPr>
          <a:xfrm>
            <a:off x="609600" y="5648797"/>
            <a:ext cx="95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React JS</a:t>
            </a:r>
          </a:p>
        </p:txBody>
      </p:sp>
      <p:pic>
        <p:nvPicPr>
          <p:cNvPr id="1026" name="Picture 2" descr="Db2 Tutorial">
            <a:extLst>
              <a:ext uri="{FF2B5EF4-FFF2-40B4-BE49-F238E27FC236}">
                <a16:creationId xmlns:a16="http://schemas.microsoft.com/office/drawing/2014/main" id="{4450C42C-5C8B-43AF-A0D4-70E20400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2" y="5062793"/>
            <a:ext cx="795269" cy="7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28213"/>
      </p:ext>
    </p:extLst>
  </p:cSld>
  <p:clrMapOvr>
    <a:masterClrMapping/>
  </p:clrMapOvr>
</p:sld>
</file>

<file path=ppt/theme/theme1.xml><?xml version="1.0" encoding="utf-8"?>
<a:theme xmlns:a="http://schemas.openxmlformats.org/drawingml/2006/main" name="Visa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Theme" id="{E773EBA2-E5CE-4121-B212-7D7E3DA2460C}" vid="{74B0AE16-B17A-4447-B689-37631B2F78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625</Words>
  <Application>Microsoft Office PowerPoint</Application>
  <PresentationFormat>Widescreen</PresentationFormat>
  <Paragraphs>87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Visa Dialect Medium</vt:lpstr>
      <vt:lpstr>Visa Dialect Regular</vt:lpstr>
      <vt:lpstr>Visa Dialect Semibold</vt:lpstr>
      <vt:lpstr>Visa Theme</vt:lpstr>
      <vt:lpstr>Semester Intern Final Presentation</vt:lpstr>
      <vt:lpstr>About me</vt:lpstr>
      <vt:lpstr>Internship Projects &amp; Learning Points</vt:lpstr>
      <vt:lpstr>3 Major Projects</vt:lpstr>
      <vt:lpstr>2 Major Projects</vt:lpstr>
      <vt:lpstr>Load Test Client</vt:lpstr>
      <vt:lpstr>Learning Points</vt:lpstr>
      <vt:lpstr>Data Compare Tool</vt:lpstr>
      <vt:lpstr>Learning Points</vt:lpstr>
      <vt:lpstr>Journey with Visa</vt:lpstr>
      <vt:lpstr>Team Events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Intern Final Presentation</dc:title>
  <dc:creator>Jarveis Lam</dc:creator>
  <cp:lastModifiedBy>Lam, Jarveis</cp:lastModifiedBy>
  <cp:revision>1</cp:revision>
  <dcterms:created xsi:type="dcterms:W3CDTF">2022-10-16T17:28:03Z</dcterms:created>
  <dcterms:modified xsi:type="dcterms:W3CDTF">2022-10-18T01:12:39Z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f89cb5-682d-4be4-b0e0-739c9b4a93d4_Enabled">
    <vt:lpwstr>true</vt:lpwstr>
  </property>
  <property fmtid="{D5CDD505-2E9C-101B-9397-08002B2CF9AE}" pid="3" name="MSIP_Label_a0f89cb5-682d-4be4-b0e0-739c9b4a93d4_SetDate">
    <vt:lpwstr>2022-10-16T17:28:03Z</vt:lpwstr>
  </property>
  <property fmtid="{D5CDD505-2E9C-101B-9397-08002B2CF9AE}" pid="4" name="MSIP_Label_a0f89cb5-682d-4be4-b0e0-739c9b4a93d4_Method">
    <vt:lpwstr>Standard</vt:lpwstr>
  </property>
  <property fmtid="{D5CDD505-2E9C-101B-9397-08002B2CF9AE}" pid="5" name="MSIP_Label_a0f89cb5-682d-4be4-b0e0-739c9b4a93d4_Name">
    <vt:lpwstr>Not Classified</vt:lpwstr>
  </property>
  <property fmtid="{D5CDD505-2E9C-101B-9397-08002B2CF9AE}" pid="6" name="MSIP_Label_a0f89cb5-682d-4be4-b0e0-739c9b4a93d4_SiteId">
    <vt:lpwstr>38305e12-e15d-4ee8-88b9-c4db1c477d76</vt:lpwstr>
  </property>
  <property fmtid="{D5CDD505-2E9C-101B-9397-08002B2CF9AE}" pid="7" name="MSIP_Label_a0f89cb5-682d-4be4-b0e0-739c9b4a93d4_ActionId">
    <vt:lpwstr>0a604454-40e0-4ec8-a9d5-d2f26909f2dc</vt:lpwstr>
  </property>
  <property fmtid="{D5CDD505-2E9C-101B-9397-08002B2CF9AE}" pid="8" name="MSIP_Label_a0f89cb5-682d-4be4-b0e0-739c9b4a93d4_ContentBits">
    <vt:lpwstr>0</vt:lpwstr>
  </property>
</Properties>
</file>